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2" r:id="rId5"/>
  </p:sldMasterIdLst>
  <p:notesMasterIdLst>
    <p:notesMasterId r:id="rId10"/>
  </p:notesMasterIdLst>
  <p:sldIdLst>
    <p:sldId id="276" r:id="rId6"/>
    <p:sldId id="271" r:id="rId7"/>
    <p:sldId id="274" r:id="rId8"/>
    <p:sldId id="27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3EFF191-3BBB-4713-9B59-85F54B1D706D}">
          <p14:sldIdLst>
            <p14:sldId id="276"/>
            <p14:sldId id="271"/>
            <p14:sldId id="274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C70489-7B77-9276-5AFE-E5B1F1897729}" name="Katie Erofeeva" initials="KE" userId="S::erofeevak@iata.org::9bb4228e-397b-48a3-9610-2a1c04e66a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1FA"/>
    <a:srgbClr val="F04632"/>
    <a:srgbClr val="0377B5"/>
    <a:srgbClr val="11AC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8/10/relationships/authors" Target="author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3A39E-74EA-2940-8DFD-CEDED66EE5B9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01CDD-EED7-6A47-8F70-0F65E6EC4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37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4A267-1F74-D94C-986F-EC0CAE744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1BEBE1-185C-9649-8D9B-6FA1304808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A7A9F-5B7A-AF45-A130-80751079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8047D-868D-3C4E-A067-C30CBF44A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F0B97-8E5F-8342-BF1D-EAC9DCD1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19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E8E93-99C0-4F4C-AB37-E72917111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FB1897-B888-9346-92AF-5C8F2BD9E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829AB-B605-0F40-A69E-092C95D16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2DFD7-2EBB-1542-9872-BC75504D2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05B0D-8F95-3C4D-B876-789FE7E7B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81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E69C5F-9C73-6E4E-8B50-3FBDEC5AF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172EEE-F983-CD47-B2CF-64B361C85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E8F8A-F341-C845-95EF-C41D993CD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31E72-2744-964D-9031-6AF76ECDD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64DB0-3FA6-334B-BD52-6B7321FA2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03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nts A/V 'Logo' Dar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E39F4C-5E90-4313-90D0-D1522A010B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999896"/>
            <a:ext cx="5904000" cy="1753204"/>
          </a:xfrm>
        </p:spPr>
        <p:txBody>
          <a:bodyPr anchor="ctr" anchorCtr="0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141132"/>
            <a:ext cx="5904000" cy="850297"/>
          </a:xfrm>
        </p:spPr>
        <p:txBody>
          <a:bodyPr anchor="t" anchorCtr="0"/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410B460-2C02-4566-8E5A-96EDDC702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092267" y="5405588"/>
            <a:ext cx="1718058" cy="1075917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DE5E1F-9D28-455D-A549-FE42B4E653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87342" y="5595257"/>
            <a:ext cx="1996923" cy="886247"/>
          </a:xfrm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Sponsor logo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0F2B61-F0E7-4176-ABA5-BC91B82132E0}"/>
              </a:ext>
            </a:extLst>
          </p:cNvPr>
          <p:cNvSpPr/>
          <p:nvPr userDrawn="1"/>
        </p:nvSpPr>
        <p:spPr>
          <a:xfrm>
            <a:off x="-326334" y="368300"/>
            <a:ext cx="222739" cy="234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</a:rPr>
              <a:t> </a:t>
            </a:r>
            <a:r>
              <a:rPr lang="en-US" sz="1050">
                <a:solidFill>
                  <a:schemeClr val="tx1"/>
                </a:solidFill>
                <a:sym typeface="Wingdings" panose="05000000000000000000" pitchFamily="2" charset="2"/>
              </a:rPr>
              <a:t>      </a:t>
            </a:r>
            <a:r>
              <a:rPr lang="en-US" sz="1050">
                <a:solidFill>
                  <a:schemeClr val="tx1"/>
                </a:solidFill>
              </a:rPr>
              <a:t>HEIGHT OF EVENT LOCKUP     </a:t>
            </a:r>
            <a:r>
              <a:rPr lang="en-US" sz="105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591620A-F941-4CFD-BE01-09A2C7417A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7341" y="5366657"/>
            <a:ext cx="1996923" cy="228600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  <a:lvl2pPr marL="28575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FDA460-FF47-457C-9134-2EDD605C7D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Event #hashtag</a:t>
            </a:r>
          </a:p>
        </p:txBody>
      </p:sp>
    </p:spTree>
    <p:extLst>
      <p:ext uri="{BB962C8B-B14F-4D97-AF65-F5344CB8AC3E}">
        <p14:creationId xmlns:p14="http://schemas.microsoft.com/office/powerpoint/2010/main" val="277513381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B6CA01-B15C-A00E-DDF7-28748174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7FA1-641F-4670-A8B8-B46D6A2EEDF1}" type="datetimeFigureOut">
              <a:rPr lang="fr-FR" smtClean="0"/>
              <a:t>17/04/2025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2E67A0-4B0F-47EF-4822-487F5E9EA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B2FB5A-C3F8-D7F6-7350-3628C508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5312-5968-4B70-97B2-9FC7D2025FE0}" type="slidenum">
              <a:rPr lang="fr-FR" smtClean="0"/>
              <a:t>‹#›</a:t>
            </a:fld>
            <a:endParaRPr lang="fr-FR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907E4C6-175A-95AA-79BC-721DD81A3F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685" y="812800"/>
            <a:ext cx="4347143" cy="4352354"/>
          </a:xfrm>
          <a:custGeom>
            <a:avLst/>
            <a:gdLst>
              <a:gd name="connsiteX0" fmla="*/ 3424894 w 6849789"/>
              <a:gd name="connsiteY0" fmla="*/ 0 h 6858000"/>
              <a:gd name="connsiteX1" fmla="*/ 6849789 w 6849789"/>
              <a:gd name="connsiteY1" fmla="*/ 3429000 h 6858000"/>
              <a:gd name="connsiteX2" fmla="*/ 3424894 w 6849789"/>
              <a:gd name="connsiteY2" fmla="*/ 6858000 h 6858000"/>
              <a:gd name="connsiteX3" fmla="*/ 4456 w 6849789"/>
              <a:gd name="connsiteY3" fmla="*/ 3605456 h 6858000"/>
              <a:gd name="connsiteX4" fmla="*/ 0 w 6849789"/>
              <a:gd name="connsiteY4" fmla="*/ 3429041 h 6858000"/>
              <a:gd name="connsiteX5" fmla="*/ 0 w 6849789"/>
              <a:gd name="connsiteY5" fmla="*/ 3428960 h 6858000"/>
              <a:gd name="connsiteX6" fmla="*/ 4456 w 6849789"/>
              <a:gd name="connsiteY6" fmla="*/ 3252544 h 6858000"/>
              <a:gd name="connsiteX7" fmla="*/ 3424894 w 6849789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9789" h="6858000">
                <a:moveTo>
                  <a:pt x="3424894" y="0"/>
                </a:moveTo>
                <a:cubicBezTo>
                  <a:pt x="5316411" y="0"/>
                  <a:pt x="6849789" y="1535216"/>
                  <a:pt x="6849789" y="3429000"/>
                </a:cubicBezTo>
                <a:cubicBezTo>
                  <a:pt x="6849789" y="5322784"/>
                  <a:pt x="5316411" y="6858000"/>
                  <a:pt x="3424894" y="6858000"/>
                </a:cubicBezTo>
                <a:cubicBezTo>
                  <a:pt x="1592487" y="6858000"/>
                  <a:pt x="96185" y="5417236"/>
                  <a:pt x="4456" y="3605456"/>
                </a:cubicBezTo>
                <a:lnTo>
                  <a:pt x="0" y="3429041"/>
                </a:lnTo>
                <a:lnTo>
                  <a:pt x="0" y="3428960"/>
                </a:lnTo>
                <a:lnTo>
                  <a:pt x="4456" y="3252544"/>
                </a:lnTo>
                <a:cubicBezTo>
                  <a:pt x="96185" y="1440764"/>
                  <a:pt x="1592487" y="0"/>
                  <a:pt x="342489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31944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904000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904000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EE11BD8-6580-41DD-940E-B1D1B8B2E21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8F5EBA1-C1C2-4F6F-970D-CFE4A81E1DB0}" type="datetime3">
              <a:rPr lang="en-US" smtClean="0"/>
              <a:pPr/>
              <a:t>17 April 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97A30E8-35A3-4CE7-93BA-293D648C86F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738BE3-1506-4C98-A8EE-0BB4912D32C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2358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ITE_TextSlide_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821CC-265E-473E-BD96-BC93B6A49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4D5EE-B9EC-4B8B-B697-CD3B955461AE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98937FE-5C9B-40C9-8C55-48EB04CA346C}" type="datetime3">
              <a:rPr lang="en-US" smtClean="0"/>
              <a:pPr/>
              <a:t>17 April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0D518933-C06B-479E-8487-1189C2548F6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02226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WHITE_TextSlide_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29324" cy="60939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485900"/>
            <a:ext cx="5523824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E12FA-2958-4BD2-846B-0E828DE720B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7176" y="1485900"/>
            <a:ext cx="5523824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7C326BA-A1F7-4E33-88FC-B76359D35FF4}" type="datetime3">
              <a:rPr lang="en-US" smtClean="0"/>
              <a:pPr/>
              <a:t>17 April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5B7B4106-2F1F-45B9-9A64-FAC3DF7E09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30331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WHITE_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D976F-6FAA-4B37-814C-E2540D415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BFC25-F2D8-40D7-96BA-C0F78F6A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82CEB40-7C69-47E5-9106-E566935D3F53}" type="datetime3">
              <a:rPr lang="en-US" smtClean="0"/>
              <a:pPr/>
              <a:t>17 April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EA34B-ADB0-4A9B-A944-DB4F9AB7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EE72B-8C4F-4C4B-8E3A-D7A4D706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E037E20-29EF-410F-AA70-D50FAE88B30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80405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1A86010D-9F01-497B-8478-6CF04E7FA29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58FB484-E257-4956-8FB5-C4732E104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8F5EBA1-C1C2-4F6F-970D-CFE4A81E1DB0}" type="datetime3">
              <a:rPr lang="en-US" smtClean="0"/>
              <a:pPr/>
              <a:t>17 April 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AF5AAFD-95B3-4157-BBB5-7CC40DB35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A34BD8F-0033-4927-AA44-05B0484E3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3496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ThankYou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BB8F16C-570A-470A-AC41-3DFDC1411C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48425" y="0"/>
            <a:ext cx="5753100" cy="5753100"/>
          </a:xfrm>
          <a:custGeom>
            <a:avLst/>
            <a:gdLst>
              <a:gd name="connsiteX0" fmla="*/ 0 w 5753100"/>
              <a:gd name="connsiteY0" fmla="*/ 0 h 5753100"/>
              <a:gd name="connsiteX1" fmla="*/ 5753100 w 5753100"/>
              <a:gd name="connsiteY1" fmla="*/ 0 h 5753100"/>
              <a:gd name="connsiteX2" fmla="*/ 5753100 w 5753100"/>
              <a:gd name="connsiteY2" fmla="*/ 5753100 h 5753100"/>
              <a:gd name="connsiteX3" fmla="*/ 5742127 w 5753100"/>
              <a:gd name="connsiteY3" fmla="*/ 5753100 h 5753100"/>
              <a:gd name="connsiteX4" fmla="*/ 4388 w 5753100"/>
              <a:gd name="connsiteY4" fmla="*/ 297076 h 5753100"/>
              <a:gd name="connsiteX5" fmla="*/ 0 w 5753100"/>
              <a:gd name="connsiteY5" fmla="*/ 123264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3100" h="5753100">
                <a:moveTo>
                  <a:pt x="0" y="0"/>
                </a:moveTo>
                <a:lnTo>
                  <a:pt x="5753100" y="0"/>
                </a:lnTo>
                <a:lnTo>
                  <a:pt x="5753100" y="5753100"/>
                </a:lnTo>
                <a:lnTo>
                  <a:pt x="5742127" y="5753100"/>
                </a:lnTo>
                <a:cubicBezTo>
                  <a:pt x="2667478" y="5753100"/>
                  <a:pt x="158214" y="3337026"/>
                  <a:pt x="4388" y="297076"/>
                </a:cubicBezTo>
                <a:lnTo>
                  <a:pt x="0" y="12326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47513D5-8313-4D89-8E49-067C97135D8A}" type="datetime3">
              <a:rPr lang="en-US" smtClean="0"/>
              <a:pPr/>
              <a:t>17 April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3048000"/>
          </a:xfrm>
        </p:spPr>
        <p:txBody>
          <a:bodyPr anchor="t" anchorCtr="0"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3429000"/>
            <a:ext cx="4736592" cy="24385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contact or sign off information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0F5EA913-91DE-4286-B6E6-13E414E8221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13094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985F9-31B5-2540-B937-EA189AF5D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CA9B0-BBB7-6441-A559-3E340EF867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7C409-8C8B-6D43-99F1-CFD69ACA4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7BCF6-BAE8-774D-A156-D3DAFAB6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4C072-1B3F-3A41-9084-C3E7547A9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91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WHITE_TextSlide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675" y="1485900"/>
            <a:ext cx="338328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E12FA-2958-4BD2-846B-0E828DE72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022" y="1485900"/>
            <a:ext cx="338328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64083-8682-4D5C-A107-1853638C6A31}" type="datetime3">
              <a:rPr lang="en-US"/>
              <a:t>17 April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E565A-6679-4A67-8FB7-14EA342FD6E1}" type="slidenum">
              <a:rPr lang="en-US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C9A967D-8A0B-4436-A012-333049F84F2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27720" y="1485900"/>
            <a:ext cx="338328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332147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nts A/V 'Logo' Dar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E39F4C-5E90-4313-90D0-D1522A010B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999896"/>
            <a:ext cx="5904000" cy="1753204"/>
          </a:xfrm>
        </p:spPr>
        <p:txBody>
          <a:bodyPr anchor="ctr" anchorCtr="0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141132"/>
            <a:ext cx="5904000" cy="850297"/>
          </a:xfrm>
        </p:spPr>
        <p:txBody>
          <a:bodyPr anchor="t" anchorCtr="0"/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410B460-2C02-4566-8E5A-96EDDC702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092267" y="5405588"/>
            <a:ext cx="1718058" cy="1075917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DE5E1F-9D28-455D-A549-FE42B4E653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87342" y="5595257"/>
            <a:ext cx="1996923" cy="886247"/>
          </a:xfrm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Sponsor logo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0F2B61-F0E7-4176-ABA5-BC91B82132E0}"/>
              </a:ext>
            </a:extLst>
          </p:cNvPr>
          <p:cNvSpPr/>
          <p:nvPr userDrawn="1"/>
        </p:nvSpPr>
        <p:spPr>
          <a:xfrm>
            <a:off x="-326334" y="368300"/>
            <a:ext cx="222739" cy="234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</a:rPr>
              <a:t> </a:t>
            </a:r>
            <a:r>
              <a:rPr lang="en-US" sz="1050">
                <a:solidFill>
                  <a:schemeClr val="tx1"/>
                </a:solidFill>
                <a:sym typeface="Wingdings" panose="05000000000000000000" pitchFamily="2" charset="2"/>
              </a:rPr>
              <a:t>      </a:t>
            </a:r>
            <a:r>
              <a:rPr lang="en-US" sz="1050">
                <a:solidFill>
                  <a:schemeClr val="tx1"/>
                </a:solidFill>
              </a:rPr>
              <a:t>HEIGHT OF EVENT LOCKUP     </a:t>
            </a:r>
            <a:r>
              <a:rPr lang="en-US" sz="105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591620A-F941-4CFD-BE01-09A2C7417A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7341" y="5366657"/>
            <a:ext cx="1996923" cy="228600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  <a:lvl2pPr marL="28575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FDA460-FF47-457C-9134-2EDD605C7D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Event #hashtag</a:t>
            </a:r>
          </a:p>
        </p:txBody>
      </p:sp>
    </p:spTree>
    <p:extLst>
      <p:ext uri="{BB962C8B-B14F-4D97-AF65-F5344CB8AC3E}">
        <p14:creationId xmlns:p14="http://schemas.microsoft.com/office/powerpoint/2010/main" val="389537979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B6CA01-B15C-A00E-DDF7-28748174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7FA1-641F-4670-A8B8-B46D6A2EEDF1}" type="datetimeFigureOut">
              <a:rPr lang="fr-FR" smtClean="0"/>
              <a:t>17/04/2025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2E67A0-4B0F-47EF-4822-487F5E9EA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B2FB5A-C3F8-D7F6-7350-3628C508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5312-5968-4B70-97B2-9FC7D2025FE0}" type="slidenum">
              <a:rPr lang="fr-FR" smtClean="0"/>
              <a:t>‹#›</a:t>
            </a:fld>
            <a:endParaRPr lang="fr-FR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907E4C6-175A-95AA-79BC-721DD81A3F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685" y="812800"/>
            <a:ext cx="4347143" cy="4352354"/>
          </a:xfrm>
          <a:custGeom>
            <a:avLst/>
            <a:gdLst>
              <a:gd name="connsiteX0" fmla="*/ 3424894 w 6849789"/>
              <a:gd name="connsiteY0" fmla="*/ 0 h 6858000"/>
              <a:gd name="connsiteX1" fmla="*/ 6849789 w 6849789"/>
              <a:gd name="connsiteY1" fmla="*/ 3429000 h 6858000"/>
              <a:gd name="connsiteX2" fmla="*/ 3424894 w 6849789"/>
              <a:gd name="connsiteY2" fmla="*/ 6858000 h 6858000"/>
              <a:gd name="connsiteX3" fmla="*/ 4456 w 6849789"/>
              <a:gd name="connsiteY3" fmla="*/ 3605456 h 6858000"/>
              <a:gd name="connsiteX4" fmla="*/ 0 w 6849789"/>
              <a:gd name="connsiteY4" fmla="*/ 3429041 h 6858000"/>
              <a:gd name="connsiteX5" fmla="*/ 0 w 6849789"/>
              <a:gd name="connsiteY5" fmla="*/ 3428960 h 6858000"/>
              <a:gd name="connsiteX6" fmla="*/ 4456 w 6849789"/>
              <a:gd name="connsiteY6" fmla="*/ 3252544 h 6858000"/>
              <a:gd name="connsiteX7" fmla="*/ 3424894 w 6849789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9789" h="6858000">
                <a:moveTo>
                  <a:pt x="3424894" y="0"/>
                </a:moveTo>
                <a:cubicBezTo>
                  <a:pt x="5316411" y="0"/>
                  <a:pt x="6849789" y="1535216"/>
                  <a:pt x="6849789" y="3429000"/>
                </a:cubicBezTo>
                <a:cubicBezTo>
                  <a:pt x="6849789" y="5322784"/>
                  <a:pt x="5316411" y="6858000"/>
                  <a:pt x="3424894" y="6858000"/>
                </a:cubicBezTo>
                <a:cubicBezTo>
                  <a:pt x="1592487" y="6858000"/>
                  <a:pt x="96185" y="5417236"/>
                  <a:pt x="4456" y="3605456"/>
                </a:cubicBezTo>
                <a:lnTo>
                  <a:pt x="0" y="3429041"/>
                </a:lnTo>
                <a:lnTo>
                  <a:pt x="0" y="3428960"/>
                </a:lnTo>
                <a:lnTo>
                  <a:pt x="4456" y="3252544"/>
                </a:lnTo>
                <a:cubicBezTo>
                  <a:pt x="96185" y="1440764"/>
                  <a:pt x="1592487" y="0"/>
                  <a:pt x="342489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71043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4A267-1F74-D94C-986F-EC0CAE744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1BEBE1-185C-9649-8D9B-6FA1304808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A7A9F-5B7A-AF45-A130-80751079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8047D-868D-3C4E-A067-C30CBF44A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F0B97-8E5F-8342-BF1D-EAC9DCD1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68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FE67F-593F-EC41-8FB9-B4BB77B97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1F5F7-FC2F-B04F-954D-0E4108387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5C9DC-B6B9-E744-B57C-6E1CF254D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A2E35-DC52-AE4F-B2BE-1380251AD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57538-E9F9-4A4C-80C8-1B7591693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29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A46C2-D2AC-3F4A-9152-1BBD833C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EB2B0-1F1B-544F-9AC8-CAB04FBA9B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8D01B-1E76-F24C-AD52-3B0280C58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E5F1D-CA19-5C4E-ABEB-1BFF0AADC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2948D-B283-E44A-A733-DE041E442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6F90B-9FFA-284F-ADB8-6ABE41E2B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1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59F75-DA2B-234A-9C61-48B5561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A76B8-9A70-1349-9361-3898E6329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A3219-9962-3E40-9B95-7C6812A76B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D3D70-833C-804D-8186-A87B851EF5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5109F6-B728-A44D-8866-45C5DE5B4B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EA5748-FCFD-1946-86B9-EFA453CBD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D07FCD-BE1A-EF46-BADD-202B0CAC6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F02895-6A96-1141-B139-B281BD07B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55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7D82C-779A-3441-A481-F4CEA93CB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93E3AB-D40D-DC40-B83D-781475DA9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BA22AC-71E9-1F43-9171-E51EA1A69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7691AC-9D3D-564D-BB81-A0C52F672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26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9FE447-058A-B74D-ACD9-4CE8A439F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3E819E-20ED-D844-9FC9-5E5BBF2C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4871E-3217-2B40-9D4B-E4008C76F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30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C92B6-598D-AC43-A015-04EE99F60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0D2CA-D26E-6544-A28C-B5D3935D3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C80F2-4EB1-B84D-8A93-3719CE2B7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5085C-D62B-414B-A689-AF4CBCE09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7F2E5-9B87-044B-9073-49B20FEA5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94D1C-5337-1345-8A82-5B44A2D6A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78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EF8FB-957A-524C-847C-3BCB1CA04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1AD8C-1A85-6844-99D4-7AAAC52545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576A07-30D2-0642-B2B5-D7C9E47273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58B9AD-3990-D242-A1A7-516C82C7B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98F2C8-3C11-D846-897B-540277486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4597D-B6BA-C244-BEBC-0D047A89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35A0B9-3AAB-C54E-9711-C32748F29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18C2A-84AE-0349-8EBF-E96AAA33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906F8-31E9-0C45-B971-D604C18EA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E84AD-91E6-3640-8455-81BD6F308BB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46DBB-A29C-3946-A68B-63DCA80A08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66EA6-526D-6E40-AC1A-335523FF3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1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1DE7C4-EADF-49A5-94C9-295DA7102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29324" cy="6093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5A1F1-8128-4C7E-90C2-0A9DA95A3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1485900"/>
            <a:ext cx="11429325" cy="4267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D38B6-3878-4DD8-B8F9-92C491ABF8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fld id="{D8F5EBA1-C1C2-4F6F-970D-CFE4A81E1DB0}" type="datetime3">
              <a:rPr lang="en-US" smtClean="0"/>
              <a:pPr/>
              <a:t>17 April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54503-8F56-486A-BEEB-415EA4A643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59C21-CE9A-4D3A-AB80-ABF8F4D8A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3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transition>
    <p:fad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98513" indent="-228600" algn="l" defTabSz="914400" rtl="0" eaLnBrk="1" latinLnBrk="0" hangingPunct="1">
        <a:lnSpc>
          <a:spcPct val="90000"/>
        </a:lnSpc>
        <a:spcBef>
          <a:spcPts val="500"/>
        </a:spcBef>
        <a:buFont typeface="Aktiv Grotesk Medium" panose="020B05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1738" indent="-228600" algn="l" defTabSz="914400" rtl="0" eaLnBrk="1" latinLnBrk="0" hangingPunct="1">
        <a:lnSpc>
          <a:spcPct val="90000"/>
        </a:lnSpc>
        <a:spcBef>
          <a:spcPts val="500"/>
        </a:spcBef>
        <a:buFont typeface="Aktiv Grotesk Medium" panose="020B0504020202020204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40">
          <p15:clr>
            <a:srgbClr val="5ACBF0"/>
          </p15:clr>
        </p15:guide>
        <p15:guide id="4" pos="240">
          <p15:clr>
            <a:srgbClr val="5ACBF0"/>
          </p15:clr>
        </p15:guide>
        <p15:guide id="5" pos="7440">
          <p15:clr>
            <a:srgbClr val="5ACBF0"/>
          </p15:clr>
        </p15:guide>
        <p15:guide id="6" pos="3720">
          <p15:clr>
            <a:srgbClr val="5ACBF0"/>
          </p15:clr>
        </p15:guide>
        <p15:guide id="7" pos="3960">
          <p15:clr>
            <a:srgbClr val="5ACBF0"/>
          </p15:clr>
        </p15:guide>
        <p15:guide id="8" orient="horz" pos="528">
          <p15:clr>
            <a:srgbClr val="5ACBF0"/>
          </p15:clr>
        </p15:guide>
        <p15:guide id="9" orient="horz" pos="936">
          <p15:clr>
            <a:srgbClr val="5ACBF0"/>
          </p15:clr>
        </p15:guide>
        <p15:guide id="10" orient="horz" pos="3624">
          <p15:clr>
            <a:srgbClr val="5ACBF0"/>
          </p15:clr>
        </p15:guide>
        <p15:guide id="11" orient="horz" pos="4080">
          <p15:clr>
            <a:srgbClr val="5ACBF0"/>
          </p15:clr>
        </p15:guide>
        <p15:guide id="12" orient="horz" pos="1200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iata.org/en/events/all/wcs/" TargetMode="Externa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oup of people in front of a building&#10;&#10;AI-generated content may be incorrect.">
            <a:extLst>
              <a:ext uri="{FF2B5EF4-FFF2-40B4-BE49-F238E27FC236}">
                <a16:creationId xmlns:a16="http://schemas.microsoft.com/office/drawing/2014/main" id="{F465D0EE-ED51-9E08-E055-22969AF2AD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884" y="0"/>
            <a:ext cx="12262884" cy="68589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635231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C2F15C8-4893-5703-E7FC-E8C0F7FE8EDB}"/>
              </a:ext>
            </a:extLst>
          </p:cNvPr>
          <p:cNvSpPr txBox="1"/>
          <p:nvPr/>
        </p:nvSpPr>
        <p:spPr>
          <a:xfrm>
            <a:off x="381000" y="1384145"/>
            <a:ext cx="11214678" cy="172169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n-ea"/>
                <a:cs typeface="Aktiv Grotesk XBold" panose="020B0804020202020204" pitchFamily="34" charset="-78"/>
              </a:rPr>
              <a:t>Customize your own banner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to promote your participation at the WCS!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 XBold" panose="020B0804020202020204" pitchFamily="34" charset="-7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1: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In the next slide click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in the circle to insert your profile picture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2: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Enter a message of your choice in the box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3: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Select all the items on the slide (CTRL+A), click right and hit “Save as picture”</a:t>
            </a:r>
            <a:r>
              <a:rPr lang="en-US" sz="1400" dirty="0">
                <a:solidFill>
                  <a:prstClr val="black"/>
                </a:solidFill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Your banner is ready to use.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Make sure to include the link to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WCS website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!</a:t>
            </a:r>
            <a:r>
              <a:rPr lang="en-US" sz="1400" b="1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 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ktiv Grotesk"/>
              <a:ea typeface="Aktiv Grotesk"/>
              <a:cs typeface="Aktiv Grotesk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AC7058-B3A9-4B5B-2A01-07F0A404A047}"/>
              </a:ext>
            </a:extLst>
          </p:cNvPr>
          <p:cNvSpPr txBox="1">
            <a:spLocks/>
          </p:cNvSpPr>
          <p:nvPr/>
        </p:nvSpPr>
        <p:spPr>
          <a:xfrm>
            <a:off x="381000" y="365125"/>
            <a:ext cx="11429324" cy="6093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j-ea"/>
                <a:cs typeface="+mj-cs"/>
              </a:rPr>
              <a:t>Event Promotion</a:t>
            </a:r>
          </a:p>
        </p:txBody>
      </p:sp>
      <p:pic>
        <p:nvPicPr>
          <p:cNvPr id="10" name="Picture 9" descr="A yellow building with a large white circle&#10;&#10;AI-generated content may be incorrect.">
            <a:extLst>
              <a:ext uri="{FF2B5EF4-FFF2-40B4-BE49-F238E27FC236}">
                <a16:creationId xmlns:a16="http://schemas.microsoft.com/office/drawing/2014/main" id="{98970F76-6B26-4BC4-B823-E9EB173E1D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299" y="3364075"/>
            <a:ext cx="5032390" cy="282558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8440778-D1F9-C5CF-4360-2A6EA153CD5A}"/>
              </a:ext>
            </a:extLst>
          </p:cNvPr>
          <p:cNvGrpSpPr/>
          <p:nvPr/>
        </p:nvGrpSpPr>
        <p:grpSpPr>
          <a:xfrm>
            <a:off x="6693603" y="3865580"/>
            <a:ext cx="554777" cy="1165757"/>
            <a:chOff x="1306168" y="815353"/>
            <a:chExt cx="991737" cy="1979946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82B62F02-B65D-EAB0-E44B-41F501E736CD}"/>
                </a:ext>
              </a:extLst>
            </p:cNvPr>
            <p:cNvSpPr>
              <a:spLocks noChangeAspect="1"/>
            </p:cNvSpPr>
            <p:nvPr/>
          </p:nvSpPr>
          <p:spPr bwMode="auto">
            <a:xfrm flipH="1">
              <a:off x="1307306" y="1808279"/>
              <a:ext cx="985838" cy="987020"/>
            </a:xfrm>
            <a:custGeom>
              <a:avLst/>
              <a:gdLst>
                <a:gd name="T0" fmla="*/ 0 w 3326"/>
                <a:gd name="T1" fmla="*/ 0 h 3330"/>
                <a:gd name="T2" fmla="*/ 0 w 3326"/>
                <a:gd name="T3" fmla="*/ 1665 h 3330"/>
                <a:gd name="T4" fmla="*/ 1109 w 3326"/>
                <a:gd name="T5" fmla="*/ 1665 h 3330"/>
                <a:gd name="T6" fmla="*/ 1109 w 3326"/>
                <a:gd name="T7" fmla="*/ 3330 h 3330"/>
                <a:gd name="T8" fmla="*/ 3326 w 3326"/>
                <a:gd name="T9" fmla="*/ 3330 h 3330"/>
                <a:gd name="T10" fmla="*/ 3326 w 3326"/>
                <a:gd name="T11" fmla="*/ 0 h 3330"/>
                <a:gd name="T12" fmla="*/ 0 w 3326"/>
                <a:gd name="T13" fmla="*/ 0 h 3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6" h="3330">
                  <a:moveTo>
                    <a:pt x="0" y="0"/>
                  </a:moveTo>
                  <a:lnTo>
                    <a:pt x="0" y="1665"/>
                  </a:lnTo>
                  <a:lnTo>
                    <a:pt x="1109" y="1665"/>
                  </a:lnTo>
                  <a:lnTo>
                    <a:pt x="1109" y="3330"/>
                  </a:lnTo>
                  <a:lnTo>
                    <a:pt x="3326" y="3330"/>
                  </a:lnTo>
                  <a:lnTo>
                    <a:pt x="33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28A67DB-580E-402C-3216-7C62A750D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306168" y="815353"/>
              <a:ext cx="991737" cy="99292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7DAD758-DB82-BC5C-B97B-83C36B38A71C}"/>
                </a:ext>
              </a:extLst>
            </p:cNvPr>
            <p:cNvSpPr>
              <a:spLocks noChangeAspect="1"/>
            </p:cNvSpPr>
            <p:nvPr/>
          </p:nvSpPr>
          <p:spPr bwMode="auto">
            <a:xfrm rot="16200000">
              <a:off x="1685021" y="1351310"/>
              <a:ext cx="230410" cy="460407"/>
            </a:xfrm>
            <a:custGeom>
              <a:avLst/>
              <a:gdLst>
                <a:gd name="connsiteX0" fmla="*/ 270676 w 270676"/>
                <a:gd name="connsiteY0" fmla="*/ 0 h 540866"/>
                <a:gd name="connsiteX1" fmla="*/ 270676 w 270676"/>
                <a:gd name="connsiteY1" fmla="*/ 270352 h 540866"/>
                <a:gd name="connsiteX2" fmla="*/ 270514 w 270676"/>
                <a:gd name="connsiteY2" fmla="*/ 270352 h 540866"/>
                <a:gd name="connsiteX3" fmla="*/ 270514 w 270676"/>
                <a:gd name="connsiteY3" fmla="*/ 274419 h 540866"/>
                <a:gd name="connsiteX4" fmla="*/ 270514 w 270676"/>
                <a:gd name="connsiteY4" fmla="*/ 540866 h 540866"/>
                <a:gd name="connsiteX5" fmla="*/ 5653 w 270676"/>
                <a:gd name="connsiteY5" fmla="*/ 324752 h 540866"/>
                <a:gd name="connsiteX6" fmla="*/ 178 w 270676"/>
                <a:gd name="connsiteY6" fmla="*/ 270352 h 540866"/>
                <a:gd name="connsiteX7" fmla="*/ 0 w 270676"/>
                <a:gd name="connsiteY7" fmla="*/ 270352 h 540866"/>
                <a:gd name="connsiteX8" fmla="*/ 270676 w 270676"/>
                <a:gd name="connsiteY8" fmla="*/ 0 h 54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676" h="540866">
                  <a:moveTo>
                    <a:pt x="270676" y="0"/>
                  </a:moveTo>
                  <a:lnTo>
                    <a:pt x="270676" y="270352"/>
                  </a:lnTo>
                  <a:lnTo>
                    <a:pt x="270514" y="270352"/>
                  </a:lnTo>
                  <a:lnTo>
                    <a:pt x="270514" y="274419"/>
                  </a:lnTo>
                  <a:cubicBezTo>
                    <a:pt x="270514" y="287107"/>
                    <a:pt x="270514" y="337859"/>
                    <a:pt x="270514" y="540866"/>
                  </a:cubicBezTo>
                  <a:cubicBezTo>
                    <a:pt x="139832" y="540866"/>
                    <a:pt x="30855" y="448114"/>
                    <a:pt x="5653" y="324752"/>
                  </a:cubicBezTo>
                  <a:lnTo>
                    <a:pt x="178" y="270352"/>
                  </a:lnTo>
                  <a:lnTo>
                    <a:pt x="0" y="270352"/>
                  </a:lnTo>
                  <a:cubicBezTo>
                    <a:pt x="0" y="121001"/>
                    <a:pt x="121146" y="0"/>
                    <a:pt x="27067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3578093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76647C-B0EC-814A-FAF9-D4C3FC17E7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radient 3">
            <a:extLst>
              <a:ext uri="{FF2B5EF4-FFF2-40B4-BE49-F238E27FC236}">
                <a16:creationId xmlns:a16="http://schemas.microsoft.com/office/drawing/2014/main" id="{4196606E-169E-6690-0E1C-F34ECE029392}"/>
              </a:ext>
            </a:extLst>
          </p:cNvPr>
          <p:cNvSpPr>
            <a:spLocks/>
          </p:cNvSpPr>
          <p:nvPr/>
        </p:nvSpPr>
        <p:spPr>
          <a:xfrm>
            <a:off x="-1" y="0"/>
            <a:ext cx="12190591" cy="6858000"/>
          </a:xfrm>
          <a:prstGeom prst="rect">
            <a:avLst/>
          </a:prstGeom>
          <a:gradFill flip="none" rotWithShape="1">
            <a:gsLst>
              <a:gs pos="22000">
                <a:schemeClr val="tx1">
                  <a:alpha val="40000"/>
                </a:schemeClr>
              </a:gs>
              <a:gs pos="41000">
                <a:schemeClr val="tx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144"/>
          </a:p>
        </p:txBody>
      </p:sp>
      <p:sp>
        <p:nvSpPr>
          <p:cNvPr id="9" name="Gradient 2">
            <a:extLst>
              <a:ext uri="{FF2B5EF4-FFF2-40B4-BE49-F238E27FC236}">
                <a16:creationId xmlns:a16="http://schemas.microsoft.com/office/drawing/2014/main" id="{E28A85AC-7368-3C1B-B463-7638EA9FE35A}"/>
              </a:ext>
            </a:extLst>
          </p:cNvPr>
          <p:cNvSpPr>
            <a:spLocks/>
          </p:cNvSpPr>
          <p:nvPr/>
        </p:nvSpPr>
        <p:spPr>
          <a:xfrm>
            <a:off x="-1409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chemeClr val="tx1">
                  <a:alpha val="30000"/>
                </a:schemeClr>
              </a:gs>
              <a:gs pos="44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144"/>
          </a:p>
        </p:txBody>
      </p:sp>
      <p:sp>
        <p:nvSpPr>
          <p:cNvPr id="10" name="Gradient 1">
            <a:extLst>
              <a:ext uri="{FF2B5EF4-FFF2-40B4-BE49-F238E27FC236}">
                <a16:creationId xmlns:a16="http://schemas.microsoft.com/office/drawing/2014/main" id="{26D56151-12C9-2F75-B0A2-C2AC91AFB154}"/>
              </a:ext>
            </a:extLst>
          </p:cNvPr>
          <p:cNvSpPr>
            <a:spLocks/>
          </p:cNvSpPr>
          <p:nvPr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18000">
                <a:schemeClr val="tx1">
                  <a:alpha val="30000"/>
                </a:schemeClr>
              </a:gs>
              <a:gs pos="56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144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22BEFDDE-4F75-E4C1-D461-F2DC7262A728}"/>
              </a:ext>
            </a:extLst>
          </p:cNvPr>
          <p:cNvSpPr>
            <a:spLocks/>
          </p:cNvSpPr>
          <p:nvPr/>
        </p:nvSpPr>
        <p:spPr>
          <a:xfrm>
            <a:off x="-17822" y="4130301"/>
            <a:ext cx="5126851" cy="1638300"/>
          </a:xfrm>
          <a:custGeom>
            <a:avLst/>
            <a:gdLst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136524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0" fmla="*/ 684211 w 6430956"/>
              <a:gd name="connsiteY0" fmla="*/ 1638300 h 1638300"/>
              <a:gd name="connsiteX1" fmla="*/ 684211 w 6430956"/>
              <a:gd name="connsiteY1" fmla="*/ 0 h 1638300"/>
              <a:gd name="connsiteX2" fmla="*/ 6157901 w 6430956"/>
              <a:gd name="connsiteY2" fmla="*/ 0 h 1638300"/>
              <a:gd name="connsiteX3" fmla="*/ 6430956 w 6430956"/>
              <a:gd name="connsiteY3" fmla="*/ 273055 h 1638300"/>
              <a:gd name="connsiteX4" fmla="*/ 6430956 w 6430956"/>
              <a:gd name="connsiteY4" fmla="*/ 1365245 h 1638300"/>
              <a:gd name="connsiteX5" fmla="*/ 6157901 w 6430956"/>
              <a:gd name="connsiteY5" fmla="*/ 1638300 h 1638300"/>
              <a:gd name="connsiteX6" fmla="*/ 684211 w 6430956"/>
              <a:gd name="connsiteY6" fmla="*/ 1638300 h 1638300"/>
              <a:gd name="connsiteX0" fmla="*/ 405694 w 6152439"/>
              <a:gd name="connsiteY0" fmla="*/ 1638300 h 1638300"/>
              <a:gd name="connsiteX1" fmla="*/ 405694 w 6152439"/>
              <a:gd name="connsiteY1" fmla="*/ 0 h 1638300"/>
              <a:gd name="connsiteX2" fmla="*/ 5879384 w 6152439"/>
              <a:gd name="connsiteY2" fmla="*/ 0 h 1638300"/>
              <a:gd name="connsiteX3" fmla="*/ 6152439 w 6152439"/>
              <a:gd name="connsiteY3" fmla="*/ 273055 h 1638300"/>
              <a:gd name="connsiteX4" fmla="*/ 6152439 w 6152439"/>
              <a:gd name="connsiteY4" fmla="*/ 1365245 h 1638300"/>
              <a:gd name="connsiteX5" fmla="*/ 5879384 w 6152439"/>
              <a:gd name="connsiteY5" fmla="*/ 1638300 h 1638300"/>
              <a:gd name="connsiteX6" fmla="*/ 405694 w 6152439"/>
              <a:gd name="connsiteY6" fmla="*/ 1638300 h 1638300"/>
              <a:gd name="connsiteX0" fmla="*/ 4947 w 5751692"/>
              <a:gd name="connsiteY0" fmla="*/ 1638300 h 1638300"/>
              <a:gd name="connsiteX1" fmla="*/ 4947 w 5751692"/>
              <a:gd name="connsiteY1" fmla="*/ 0 h 1638300"/>
              <a:gd name="connsiteX2" fmla="*/ 5478637 w 5751692"/>
              <a:gd name="connsiteY2" fmla="*/ 0 h 1638300"/>
              <a:gd name="connsiteX3" fmla="*/ 5751692 w 5751692"/>
              <a:gd name="connsiteY3" fmla="*/ 273055 h 1638300"/>
              <a:gd name="connsiteX4" fmla="*/ 5751692 w 5751692"/>
              <a:gd name="connsiteY4" fmla="*/ 1365245 h 1638300"/>
              <a:gd name="connsiteX5" fmla="*/ 5478637 w 5751692"/>
              <a:gd name="connsiteY5" fmla="*/ 1638300 h 1638300"/>
              <a:gd name="connsiteX6" fmla="*/ 4947 w 5751692"/>
              <a:gd name="connsiteY6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1692" h="1638300">
                <a:moveTo>
                  <a:pt x="4947" y="1638300"/>
                </a:moveTo>
                <a:cubicBezTo>
                  <a:pt x="3890" y="800100"/>
                  <a:pt x="-5635" y="1181100"/>
                  <a:pt x="4947" y="0"/>
                </a:cubicBezTo>
                <a:lnTo>
                  <a:pt x="5478637" y="0"/>
                </a:lnTo>
                <a:cubicBezTo>
                  <a:pt x="5629441" y="0"/>
                  <a:pt x="5751692" y="122251"/>
                  <a:pt x="5751692" y="273055"/>
                </a:cubicBezTo>
                <a:lnTo>
                  <a:pt x="5751692" y="1365245"/>
                </a:lnTo>
                <a:cubicBezTo>
                  <a:pt x="5751692" y="1516049"/>
                  <a:pt x="5629441" y="1638300"/>
                  <a:pt x="5478637" y="1638300"/>
                </a:cubicBezTo>
                <a:lnTo>
                  <a:pt x="4947" y="1638300"/>
                </a:lnTo>
                <a:close/>
              </a:path>
            </a:pathLst>
          </a:custGeom>
          <a:solidFill>
            <a:srgbClr val="FAC833"/>
          </a:solidFill>
          <a:ln>
            <a:solidFill>
              <a:srgbClr val="FAC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3805FF7A-3484-1EDE-7EE4-BBE196BA4DB2}"/>
              </a:ext>
            </a:extLst>
          </p:cNvPr>
          <p:cNvSpPr txBox="1"/>
          <p:nvPr/>
        </p:nvSpPr>
        <p:spPr>
          <a:xfrm>
            <a:off x="244405" y="4349287"/>
            <a:ext cx="46023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Aktiv Grotesk" panose="020B0504020202020204"/>
              </a:rPr>
              <a:t>Type your message here </a:t>
            </a:r>
            <a:r>
              <a:rPr lang="fr-FR" sz="1800" dirty="0">
                <a:latin typeface="Aktiv Grotesk" panose="020B0504020202020204"/>
              </a:rPr>
              <a:t>…</a:t>
            </a:r>
            <a:br>
              <a:rPr lang="fr-FR" sz="1800" dirty="0">
                <a:latin typeface="Aktiv Grotesk" panose="020B0504020202020204"/>
              </a:rPr>
            </a:br>
            <a:r>
              <a:rPr lang="fr-FR" sz="1800" dirty="0">
                <a:latin typeface="Aktiv Grotesk" panose="020B0504020202020204"/>
              </a:rPr>
              <a:t>You can add your name, your session or any other wording you wish. Reduce font size as needed.</a:t>
            </a:r>
          </a:p>
        </p:txBody>
      </p:sp>
      <p:sp>
        <p:nvSpPr>
          <p:cNvPr id="18" name="Picture Placeholder">
            <a:extLst>
              <a:ext uri="{FF2B5EF4-FFF2-40B4-BE49-F238E27FC236}">
                <a16:creationId xmlns:a16="http://schemas.microsoft.com/office/drawing/2014/main" id="{B1601A08-41E0-6E3A-8352-1CDE1E167D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96926" y="405315"/>
            <a:ext cx="4673599" cy="4679202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6CC98A-6E11-5AF9-5239-963BC985FF3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370194"/>
            <a:ext cx="2917838" cy="2350750"/>
          </a:xfrm>
          <a:prstGeom prst="rect">
            <a:avLst/>
          </a:prstGeom>
        </p:spPr>
      </p:pic>
      <p:sp>
        <p:nvSpPr>
          <p:cNvPr id="4" name="Freeform 5">
            <a:extLst>
              <a:ext uri="{FF2B5EF4-FFF2-40B4-BE49-F238E27FC236}">
                <a16:creationId xmlns:a16="http://schemas.microsoft.com/office/drawing/2014/main" id="{79581622-2AD9-2E7E-0201-ABEF801CDD6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335856" y="5609913"/>
            <a:ext cx="1253427" cy="78494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645"/>
          </a:p>
        </p:txBody>
      </p:sp>
      <p:sp>
        <p:nvSpPr>
          <p:cNvPr id="17" name="Text Placeholder 11" hidden="1">
            <a:extLst>
              <a:ext uri="{FF2B5EF4-FFF2-40B4-BE49-F238E27FC236}">
                <a16:creationId xmlns:a16="http://schemas.microsoft.com/office/drawing/2014/main" id="{C5AFDD76-EFF5-1314-6CF1-D4167F03C007}"/>
              </a:ext>
            </a:extLst>
          </p:cNvPr>
          <p:cNvSpPr txBox="1">
            <a:spLocks/>
          </p:cNvSpPr>
          <p:nvPr/>
        </p:nvSpPr>
        <p:spPr>
          <a:xfrm>
            <a:off x="8502861" y="5470782"/>
            <a:ext cx="1692290" cy="22244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8575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85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ktiv Grotesk Medium" panose="020B0504020202020204" pitchFamily="34" charset="0"/>
              <a:buChar char="–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173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ktiv Grotesk Medium" panose="020B0504020202020204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dirty="0"/>
              <a:t>Host Airline</a:t>
            </a:r>
          </a:p>
        </p:txBody>
      </p:sp>
      <p:sp>
        <p:nvSpPr>
          <p:cNvPr id="2" name="Footer Placeholder 28">
            <a:extLst>
              <a:ext uri="{FF2B5EF4-FFF2-40B4-BE49-F238E27FC236}">
                <a16:creationId xmlns:a16="http://schemas.microsoft.com/office/drawing/2014/main" id="{DEE4386E-A5E4-A094-5CB1-0C1254E86A56}"/>
              </a:ext>
            </a:extLst>
          </p:cNvPr>
          <p:cNvSpPr txBox="1">
            <a:spLocks/>
          </p:cNvSpPr>
          <p:nvPr/>
        </p:nvSpPr>
        <p:spPr>
          <a:xfrm>
            <a:off x="320606" y="6162324"/>
            <a:ext cx="49501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prstClr val="white"/>
                </a:solidFill>
                <a:latin typeface="Aktiv Grotesk"/>
              </a:rPr>
              <a:t>#IATAWCS</a:t>
            </a:r>
          </a:p>
        </p:txBody>
      </p:sp>
      <p:sp>
        <p:nvSpPr>
          <p:cNvPr id="3" name="Location, Dates">
            <a:extLst>
              <a:ext uri="{FF2B5EF4-FFF2-40B4-BE49-F238E27FC236}">
                <a16:creationId xmlns:a16="http://schemas.microsoft.com/office/drawing/2014/main" id="{AFCF3405-B6C0-09A4-4DE0-98D71A0EA677}"/>
              </a:ext>
            </a:extLst>
          </p:cNvPr>
          <p:cNvSpPr txBox="1"/>
          <p:nvPr/>
        </p:nvSpPr>
        <p:spPr>
          <a:xfrm>
            <a:off x="320606" y="3108842"/>
            <a:ext cx="5009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</a:rPr>
              <a:t>Lima, Peru</a:t>
            </a:r>
          </a:p>
          <a:p>
            <a:r>
              <a:rPr lang="en-US" sz="2400" b="1" dirty="0">
                <a:solidFill>
                  <a:schemeClr val="bg1"/>
                </a:solidFill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</a:rPr>
              <a:t>12 – 14 March 2026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C24A584-C9F3-A4BE-FA8D-C7017B9CECB6}"/>
              </a:ext>
            </a:extLst>
          </p:cNvPr>
          <p:cNvSpPr/>
          <p:nvPr/>
        </p:nvSpPr>
        <p:spPr>
          <a:xfrm>
            <a:off x="6696926" y="405316"/>
            <a:ext cx="4673599" cy="467920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1" hidden="1">
            <a:extLst>
              <a:ext uri="{FF2B5EF4-FFF2-40B4-BE49-F238E27FC236}">
                <a16:creationId xmlns:a16="http://schemas.microsoft.com/office/drawing/2014/main" id="{2E9F5B46-0C12-AEC6-9E82-3D5EA3E5757C}"/>
              </a:ext>
            </a:extLst>
          </p:cNvPr>
          <p:cNvSpPr txBox="1">
            <a:spLocks/>
          </p:cNvSpPr>
          <p:nvPr/>
        </p:nvSpPr>
        <p:spPr>
          <a:xfrm>
            <a:off x="8635947" y="5129525"/>
            <a:ext cx="1762052" cy="3052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8575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85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ktiv Grotesk Medium" panose="020B0504020202020204" pitchFamily="34" charset="0"/>
              <a:buChar char="–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173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ktiv Grotesk Medium" panose="020B0504020202020204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1800" dirty="0"/>
              <a:t>Host</a:t>
            </a:r>
            <a:r>
              <a:rPr lang="en-US" dirty="0"/>
              <a:t> </a:t>
            </a:r>
            <a:r>
              <a:rPr lang="en-US" sz="1800" dirty="0"/>
              <a:t>Airline</a:t>
            </a:r>
          </a:p>
        </p:txBody>
      </p:sp>
      <p:pic>
        <p:nvPicPr>
          <p:cNvPr id="12" name="Picture 11" descr="A blue and green logo&#10;&#10;Description automatically generated" hidden="1">
            <a:extLst>
              <a:ext uri="{FF2B5EF4-FFF2-40B4-BE49-F238E27FC236}">
                <a16:creationId xmlns:a16="http://schemas.microsoft.com/office/drawing/2014/main" id="{0E372CE2-E680-1978-6067-48E26B2A6D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9840" y="5768388"/>
            <a:ext cx="1506305" cy="717609"/>
          </a:xfrm>
          <a:prstGeom prst="rect">
            <a:avLst/>
          </a:prstGeom>
        </p:spPr>
      </p:pic>
      <p:sp>
        <p:nvSpPr>
          <p:cNvPr id="14" name="Text Placeholder 11" hidden="1">
            <a:extLst>
              <a:ext uri="{FF2B5EF4-FFF2-40B4-BE49-F238E27FC236}">
                <a16:creationId xmlns:a16="http://schemas.microsoft.com/office/drawing/2014/main" id="{3A087F8D-C046-77AC-4771-F4D17FA0AA67}"/>
              </a:ext>
            </a:extLst>
          </p:cNvPr>
          <p:cNvSpPr txBox="1">
            <a:spLocks/>
          </p:cNvSpPr>
          <p:nvPr/>
        </p:nvSpPr>
        <p:spPr>
          <a:xfrm>
            <a:off x="6925780" y="5129524"/>
            <a:ext cx="1634425" cy="30529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8575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85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ktiv Grotesk Medium" panose="020B0504020202020204" pitchFamily="34" charset="0"/>
              <a:buChar char="–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173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ktiv Grotesk Medium" panose="020B0504020202020204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1800" dirty="0"/>
              <a:t>Host Partner</a:t>
            </a:r>
          </a:p>
        </p:txBody>
      </p:sp>
      <p:pic>
        <p:nvPicPr>
          <p:cNvPr id="15" name="Picture 14" descr="A red and white logo&#10;&#10;Description automatically generated" hidden="1">
            <a:extLst>
              <a:ext uri="{FF2B5EF4-FFF2-40B4-BE49-F238E27FC236}">
                <a16:creationId xmlns:a16="http://schemas.microsoft.com/office/drawing/2014/main" id="{7DF0E727-3519-8EEE-0552-FE0962CEFB6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9310" y="5503679"/>
            <a:ext cx="1255326" cy="121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87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walking in front of a large building&#10;&#10;AI-generated content may be incorrect.">
            <a:extLst>
              <a:ext uri="{FF2B5EF4-FFF2-40B4-BE49-F238E27FC236}">
                <a16:creationId xmlns:a16="http://schemas.microsoft.com/office/drawing/2014/main" id="{68D8AFE2-E8FC-1BBD-7EC5-6A8F91155D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913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720766269620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chezurian\AppData\Local\Temp\Templafy\PowerPointVsto\Assets\97fa855e-821b-4a41-b4d6-9285b648b050.jpe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chezurian\AppData\Local\Temp\Templafy\PowerPointVsto\Assets\IATA-WORLD-CARGO-SYMPOSIUM-2_RGB_ForPPT.pn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ATA_Master">
  <a:themeElements>
    <a:clrScheme name="IATA">
      <a:dk1>
        <a:sysClr val="windowText" lastClr="000000"/>
      </a:dk1>
      <a:lt1>
        <a:sysClr val="window" lastClr="FFFFFF"/>
      </a:lt1>
      <a:dk2>
        <a:srgbClr val="000000"/>
      </a:dk2>
      <a:lt2>
        <a:srgbClr val="E6E6E6"/>
      </a:lt2>
      <a:accent1>
        <a:srgbClr val="1E32FA"/>
      </a:accent1>
      <a:accent2>
        <a:srgbClr val="FAC832"/>
      </a:accent2>
      <a:accent3>
        <a:srgbClr val="F04632"/>
      </a:accent3>
      <a:accent4>
        <a:srgbClr val="289632"/>
      </a:accent4>
      <a:accent5>
        <a:srgbClr val="F046C8"/>
      </a:accent5>
      <a:accent6>
        <a:srgbClr val="5A14A0"/>
      </a:accent6>
      <a:hlink>
        <a:srgbClr val="1E32FA"/>
      </a:hlink>
      <a:folHlink>
        <a:srgbClr val="5A14A0"/>
      </a:folHlink>
    </a:clrScheme>
    <a:fontScheme name="IATA">
      <a:majorFont>
        <a:latin typeface="Aktiv Grotesk Medium"/>
        <a:ea typeface=""/>
        <a:cs typeface=""/>
      </a:majorFont>
      <a:minorFont>
        <a:latin typeface="Aktiv Grotes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default.pptx  -  Read-Only" id="{3393D6F6-3DDF-4AD8-AF70-01B8C861C0E9}" vid="{9069597E-579C-472E-93EE-52701DC4603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a655568-1247-43c7-b5ce-0d71de2fb494" xsi:nil="true"/>
    <lcf76f155ced4ddcb4097134ff3c332f xmlns="4ffaaae9-dc8c-459f-a92e-1529c78bcbdb">
      <Terms xmlns="http://schemas.microsoft.com/office/infopath/2007/PartnerControls"/>
    </lcf76f155ced4ddcb4097134ff3c332f>
    <Teammemberincharge xmlns="4ffaaae9-dc8c-459f-a92e-1529c78bcbdb" xsi:nil="true"/>
    <SharedWithUsers xmlns="86e16ca4-215f-4354-b2b5-4fac53992da1">
      <UserInfo>
        <DisplayName>Katie Erofeeva</DisplayName>
        <AccountId>90</AccountId>
        <AccountType/>
      </UserInfo>
      <UserInfo>
        <DisplayName>Kim Wee</DisplayName>
        <AccountId>51</AccountId>
        <AccountType/>
      </UserInfo>
      <UserInfo>
        <DisplayName>Macarena Losada</DisplayName>
        <AccountId>87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35BE1AB82ED949983D4C3BEFB295AA" ma:contentTypeVersion="19" ma:contentTypeDescription="Create a new document." ma:contentTypeScope="" ma:versionID="8ddd99b71bf0388c7b93c71865c96e3c">
  <xsd:schema xmlns:xsd="http://www.w3.org/2001/XMLSchema" xmlns:xs="http://www.w3.org/2001/XMLSchema" xmlns:p="http://schemas.microsoft.com/office/2006/metadata/properties" xmlns:ns2="4ffaaae9-dc8c-459f-a92e-1529c78bcbdb" xmlns:ns3="86e16ca4-215f-4354-b2b5-4fac53992da1" xmlns:ns4="da655568-1247-43c7-b5ce-0d71de2fb494" targetNamespace="http://schemas.microsoft.com/office/2006/metadata/properties" ma:root="true" ma:fieldsID="527dc623d05d98141f8c1c9345ae6690" ns2:_="" ns3:_="" ns4:_="">
    <xsd:import namespace="4ffaaae9-dc8c-459f-a92e-1529c78bcbdb"/>
    <xsd:import namespace="86e16ca4-215f-4354-b2b5-4fac53992da1"/>
    <xsd:import namespace="da655568-1247-43c7-b5ce-0d71de2fb4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4:TaxCatchAll" minOccurs="0"/>
                <xsd:element ref="ns2:MediaLengthInSeconds" minOccurs="0"/>
                <xsd:element ref="ns2:MediaServiceLocation" minOccurs="0"/>
                <xsd:element ref="ns2:Teammemberincharg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aae9-dc8c-459f-a92e-1529c78bcb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972a7312-740c-42ad-98bd-109d277010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Teammemberincharge" ma:index="24" nillable="true" ma:displayName="Team member in charge" ma:format="Dropdown" ma:internalName="Teammemberincharge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e16ca4-215f-4354-b2b5-4fac53992da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655568-1247-43c7-b5ce-0d71de2fb494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7047f723-34d2-452b-a2e8-72a6afe5340e}" ma:internalName="TaxCatchAll" ma:showField="CatchAllData" ma:web="86e16ca4-215f-4354-b2b5-4fac53992d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8825FB-E388-4F1F-8116-2A8A65DD839A}">
  <ds:schemaRefs>
    <ds:schemaRef ds:uri="http://purl.org/dc/terms/"/>
    <ds:schemaRef ds:uri="4ffaaae9-dc8c-459f-a92e-1529c78bcbdb"/>
    <ds:schemaRef ds:uri="da655568-1247-43c7-b5ce-0d71de2fb494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86e16ca4-215f-4354-b2b5-4fac53992da1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748A618-3DC1-4085-AFA7-457ABC6959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828E79-21B0-4D42-AAB4-6C750AC86A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faaae9-dc8c-459f-a92e-1529c78bcbdb"/>
    <ds:schemaRef ds:uri="86e16ca4-215f-4354-b2b5-4fac53992da1"/>
    <ds:schemaRef ds:uri="da655568-1247-43c7-b5ce-0d71de2fb4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ad221784-72a8-4263-ac86-0ccc6b152cd8}" enabled="0" method="" siteId="{ad221784-72a8-4263-ac86-0ccc6b152cd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201</TotalTime>
  <Words>127</Words>
  <Application>Microsoft Office PowerPoint</Application>
  <PresentationFormat>Widescreen</PresentationFormat>
  <Paragraphs>13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Aktiv Grotesk</vt:lpstr>
      <vt:lpstr>Aktiv Grotesk Medium</vt:lpstr>
      <vt:lpstr>Arial</vt:lpstr>
      <vt:lpstr>Calibri</vt:lpstr>
      <vt:lpstr>Calibri Light</vt:lpstr>
      <vt:lpstr>Wingdings</vt:lpstr>
      <vt:lpstr>Office Theme</vt:lpstr>
      <vt:lpstr>IATA_Master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CNS Advocacy Kit</dc:title>
  <dc:creator>DeSantis, Christina</dc:creator>
  <cp:lastModifiedBy>Daryl Gigé</cp:lastModifiedBy>
  <cp:revision>7</cp:revision>
  <dcterms:created xsi:type="dcterms:W3CDTF">2021-04-21T15:11:41Z</dcterms:created>
  <dcterms:modified xsi:type="dcterms:W3CDTF">2025-04-17T15:39:33Z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bbab825-a111-45e4-86a1-18cee0005896_Enabled">
    <vt:lpwstr>true</vt:lpwstr>
  </property>
  <property fmtid="{D5CDD505-2E9C-101B-9397-08002B2CF9AE}" pid="3" name="MSIP_Label_2bbab825-a111-45e4-86a1-18cee0005896_SetDate">
    <vt:lpwstr>2021-04-21T15:11:42Z</vt:lpwstr>
  </property>
  <property fmtid="{D5CDD505-2E9C-101B-9397-08002B2CF9AE}" pid="4" name="MSIP_Label_2bbab825-a111-45e4-86a1-18cee0005896_Method">
    <vt:lpwstr>Standard</vt:lpwstr>
  </property>
  <property fmtid="{D5CDD505-2E9C-101B-9397-08002B2CF9AE}" pid="5" name="MSIP_Label_2bbab825-a111-45e4-86a1-18cee0005896_Name">
    <vt:lpwstr>2bbab825-a111-45e4-86a1-18cee0005896</vt:lpwstr>
  </property>
  <property fmtid="{D5CDD505-2E9C-101B-9397-08002B2CF9AE}" pid="6" name="MSIP_Label_2bbab825-a111-45e4-86a1-18cee0005896_SiteId">
    <vt:lpwstr>2567d566-604c-408a-8a60-55d0dc9d9d6b</vt:lpwstr>
  </property>
  <property fmtid="{D5CDD505-2E9C-101B-9397-08002B2CF9AE}" pid="7" name="MSIP_Label_2bbab825-a111-45e4-86a1-18cee0005896_ActionId">
    <vt:lpwstr>bd1f98e2-eeee-4e66-acd1-aec6dc875dae</vt:lpwstr>
  </property>
  <property fmtid="{D5CDD505-2E9C-101B-9397-08002B2CF9AE}" pid="8" name="MSIP_Label_2bbab825-a111-45e4-86a1-18cee0005896_ContentBits">
    <vt:lpwstr>2</vt:lpwstr>
  </property>
  <property fmtid="{D5CDD505-2E9C-101B-9397-08002B2CF9AE}" pid="9" name="ClassificationContentMarkingFooterLocations">
    <vt:lpwstr>Office Theme:8</vt:lpwstr>
  </property>
  <property fmtid="{D5CDD505-2E9C-101B-9397-08002B2CF9AE}" pid="10" name="ClassificationContentMarkingFooterText">
    <vt:lpwstr>Information Classification: General</vt:lpwstr>
  </property>
  <property fmtid="{D5CDD505-2E9C-101B-9397-08002B2CF9AE}" pid="11" name="ContentTypeId">
    <vt:lpwstr>0x0101002D35BE1AB82ED949983D4C3BEFB295AA</vt:lpwstr>
  </property>
  <property fmtid="{D5CDD505-2E9C-101B-9397-08002B2CF9AE}" pid="12" name="MediaServiceImageTags">
    <vt:lpwstr/>
  </property>
  <property fmtid="{D5CDD505-2E9C-101B-9397-08002B2CF9AE}" pid="13" name="Order">
    <vt:lpwstr>299200.000000000</vt:lpwstr>
  </property>
  <property fmtid="{D5CDD505-2E9C-101B-9397-08002B2CF9AE}" pid="14" name="xd_ProgID">
    <vt:lpwstr/>
  </property>
  <property fmtid="{D5CDD505-2E9C-101B-9397-08002B2CF9AE}" pid="15" name="ComplianceAssetId">
    <vt:lpwstr/>
  </property>
  <property fmtid="{D5CDD505-2E9C-101B-9397-08002B2CF9AE}" pid="16" name="TemplateUrl">
    <vt:lpwstr/>
  </property>
  <property fmtid="{D5CDD505-2E9C-101B-9397-08002B2CF9AE}" pid="17" name="_ExtendedDescription">
    <vt:lpwstr/>
  </property>
  <property fmtid="{D5CDD505-2E9C-101B-9397-08002B2CF9AE}" pid="18" name="TriggerFlowInfo">
    <vt:lpwstr/>
  </property>
  <property fmtid="{D5CDD505-2E9C-101B-9397-08002B2CF9AE}" pid="19" name="xd_Signature">
    <vt:lpwstr/>
  </property>
  <property fmtid="{D5CDD505-2E9C-101B-9397-08002B2CF9AE}" pid="20" name="SharedWithUsers">
    <vt:lpwstr>90;#Katie Erofeeva;#51;#Kim Wee;#87;#Macarena Losada</vt:lpwstr>
  </property>
</Properties>
</file>